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636" r:id="rId2"/>
    <p:sldId id="644" r:id="rId3"/>
    <p:sldId id="658" r:id="rId4"/>
    <p:sldId id="659" r:id="rId5"/>
    <p:sldId id="660" r:id="rId6"/>
    <p:sldId id="638" r:id="rId7"/>
    <p:sldId id="640" r:id="rId8"/>
    <p:sldId id="595" r:id="rId9"/>
    <p:sldId id="645" r:id="rId10"/>
    <p:sldId id="646" r:id="rId11"/>
    <p:sldId id="661" r:id="rId12"/>
    <p:sldId id="647" r:id="rId13"/>
    <p:sldId id="642" r:id="rId14"/>
    <p:sldId id="662" r:id="rId15"/>
    <p:sldId id="663" r:id="rId16"/>
    <p:sldId id="664" r:id="rId17"/>
    <p:sldId id="665" r:id="rId18"/>
    <p:sldId id="666" r:id="rId19"/>
    <p:sldId id="667" r:id="rId20"/>
    <p:sldId id="668" r:id="rId21"/>
    <p:sldId id="669" r:id="rId22"/>
    <p:sldId id="670" r:id="rId23"/>
    <p:sldId id="671"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1F5C6B-0BDC-4E84-B9BA-BAB8D4F699B3}" v="1053" dt="2023-11-11T17:46:45.7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8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081F5C6B-0BDC-4E84-B9BA-BAB8D4F699B3}"/>
    <pc:docChg chg="custSel addSld delSld modSld sldOrd">
      <pc:chgData name="Ed Godfrey" userId="61aa7c48ee0e3db0" providerId="LiveId" clId="{081F5C6B-0BDC-4E84-B9BA-BAB8D4F699B3}" dt="2023-11-11T17:46:52.065" v="1599" actId="47"/>
      <pc:docMkLst>
        <pc:docMk/>
      </pc:docMkLst>
      <pc:sldChg chg="del">
        <pc:chgData name="Ed Godfrey" userId="61aa7c48ee0e3db0" providerId="LiveId" clId="{081F5C6B-0BDC-4E84-B9BA-BAB8D4F699B3}" dt="2023-11-11T17:46:48.509" v="1589" actId="47"/>
        <pc:sldMkLst>
          <pc:docMk/>
          <pc:sldMk cId="2480515971" sldId="492"/>
        </pc:sldMkLst>
      </pc:sldChg>
      <pc:sldChg chg="modSp mod">
        <pc:chgData name="Ed Godfrey" userId="61aa7c48ee0e3db0" providerId="LiveId" clId="{081F5C6B-0BDC-4E84-B9BA-BAB8D4F699B3}" dt="2023-11-11T17:02:27.491" v="445" actId="20577"/>
        <pc:sldMkLst>
          <pc:docMk/>
          <pc:sldMk cId="3187345710" sldId="595"/>
        </pc:sldMkLst>
        <pc:spChg chg="mod">
          <ac:chgData name="Ed Godfrey" userId="61aa7c48ee0e3db0" providerId="LiveId" clId="{081F5C6B-0BDC-4E84-B9BA-BAB8D4F699B3}" dt="2023-11-11T17:02:21.878" v="439" actId="113"/>
          <ac:spMkLst>
            <pc:docMk/>
            <pc:sldMk cId="3187345710" sldId="595"/>
            <ac:spMk id="3" creationId="{9E3293C3-2021-04F5-B3B2-149081BCD341}"/>
          </ac:spMkLst>
        </pc:spChg>
        <pc:spChg chg="mod">
          <ac:chgData name="Ed Godfrey" userId="61aa7c48ee0e3db0" providerId="LiveId" clId="{081F5C6B-0BDC-4E84-B9BA-BAB8D4F699B3}" dt="2023-11-11T17:02:27.491" v="445" actId="20577"/>
          <ac:spMkLst>
            <pc:docMk/>
            <pc:sldMk cId="3187345710" sldId="595"/>
            <ac:spMk id="6" creationId="{27341E30-1523-0531-D0E1-7D6824619EE0}"/>
          </ac:spMkLst>
        </pc:spChg>
      </pc:sldChg>
      <pc:sldChg chg="modSp mod">
        <pc:chgData name="Ed Godfrey" userId="61aa7c48ee0e3db0" providerId="LiveId" clId="{081F5C6B-0BDC-4E84-B9BA-BAB8D4F699B3}" dt="2023-11-11T16:52:01.515" v="67" actId="20577"/>
        <pc:sldMkLst>
          <pc:docMk/>
          <pc:sldMk cId="286626818" sldId="636"/>
        </pc:sldMkLst>
        <pc:spChg chg="mod">
          <ac:chgData name="Ed Godfrey" userId="61aa7c48ee0e3db0" providerId="LiveId" clId="{081F5C6B-0BDC-4E84-B9BA-BAB8D4F699B3}" dt="2023-11-11T16:52:01.515" v="67" actId="20577"/>
          <ac:spMkLst>
            <pc:docMk/>
            <pc:sldMk cId="286626818" sldId="636"/>
            <ac:spMk id="3" creationId="{1206BF46-F60A-B583-BE9A-98813DA83DD6}"/>
          </ac:spMkLst>
        </pc:spChg>
        <pc:spChg chg="mod">
          <ac:chgData name="Ed Godfrey" userId="61aa7c48ee0e3db0" providerId="LiveId" clId="{081F5C6B-0BDC-4E84-B9BA-BAB8D4F699B3}" dt="2023-11-11T16:51:40.423" v="1" actId="20577"/>
          <ac:spMkLst>
            <pc:docMk/>
            <pc:sldMk cId="286626818" sldId="636"/>
            <ac:spMk id="4" creationId="{E81091B1-FFCB-0593-6511-1E1CB61C648D}"/>
          </ac:spMkLst>
        </pc:spChg>
      </pc:sldChg>
      <pc:sldChg chg="modSp mod modAnim">
        <pc:chgData name="Ed Godfrey" userId="61aa7c48ee0e3db0" providerId="LiveId" clId="{081F5C6B-0BDC-4E84-B9BA-BAB8D4F699B3}" dt="2023-11-11T16:57:48.344" v="301"/>
        <pc:sldMkLst>
          <pc:docMk/>
          <pc:sldMk cId="1371587091" sldId="638"/>
        </pc:sldMkLst>
        <pc:spChg chg="mod">
          <ac:chgData name="Ed Godfrey" userId="61aa7c48ee0e3db0" providerId="LiveId" clId="{081F5C6B-0BDC-4E84-B9BA-BAB8D4F699B3}" dt="2023-11-11T16:57:01.770" v="269" actId="313"/>
          <ac:spMkLst>
            <pc:docMk/>
            <pc:sldMk cId="1371587091" sldId="638"/>
            <ac:spMk id="3" creationId="{9E3293C3-2021-04F5-B3B2-149081BCD341}"/>
          </ac:spMkLst>
        </pc:spChg>
        <pc:spChg chg="mod">
          <ac:chgData name="Ed Godfrey" userId="61aa7c48ee0e3db0" providerId="LiveId" clId="{081F5C6B-0BDC-4E84-B9BA-BAB8D4F699B3}" dt="2023-11-11T16:56:16.621" v="151" actId="20577"/>
          <ac:spMkLst>
            <pc:docMk/>
            <pc:sldMk cId="1371587091" sldId="638"/>
            <ac:spMk id="6" creationId="{27341E30-1523-0531-D0E1-7D6824619EE0}"/>
          </ac:spMkLst>
        </pc:spChg>
      </pc:sldChg>
      <pc:sldChg chg="delSp modSp mod modAnim">
        <pc:chgData name="Ed Godfrey" userId="61aa7c48ee0e3db0" providerId="LiveId" clId="{081F5C6B-0BDC-4E84-B9BA-BAB8D4F699B3}" dt="2023-11-11T17:00:28.108" v="435"/>
        <pc:sldMkLst>
          <pc:docMk/>
          <pc:sldMk cId="290159539" sldId="640"/>
        </pc:sldMkLst>
        <pc:spChg chg="mod">
          <ac:chgData name="Ed Godfrey" userId="61aa7c48ee0e3db0" providerId="LiveId" clId="{081F5C6B-0BDC-4E84-B9BA-BAB8D4F699B3}" dt="2023-11-11T17:00:14.422" v="429" actId="20577"/>
          <ac:spMkLst>
            <pc:docMk/>
            <pc:sldMk cId="290159539" sldId="640"/>
            <ac:spMk id="2" creationId="{4667E5B7-2E07-A65D-EAC9-47E3BBCFC93F}"/>
          </ac:spMkLst>
        </pc:spChg>
        <pc:spChg chg="del">
          <ac:chgData name="Ed Godfrey" userId="61aa7c48ee0e3db0" providerId="LiveId" clId="{081F5C6B-0BDC-4E84-B9BA-BAB8D4F699B3}" dt="2023-11-11T16:58:36.369" v="319" actId="21"/>
          <ac:spMkLst>
            <pc:docMk/>
            <pc:sldMk cId="290159539" sldId="640"/>
            <ac:spMk id="3" creationId="{9E3293C3-2021-04F5-B3B2-149081BCD341}"/>
          </ac:spMkLst>
        </pc:spChg>
        <pc:spChg chg="mod">
          <ac:chgData name="Ed Godfrey" userId="61aa7c48ee0e3db0" providerId="LiveId" clId="{081F5C6B-0BDC-4E84-B9BA-BAB8D4F699B3}" dt="2023-11-11T16:58:31.958" v="318" actId="20577"/>
          <ac:spMkLst>
            <pc:docMk/>
            <pc:sldMk cId="290159539" sldId="640"/>
            <ac:spMk id="6" creationId="{27341E30-1523-0531-D0E1-7D6824619EE0}"/>
          </ac:spMkLst>
        </pc:spChg>
      </pc:sldChg>
      <pc:sldChg chg="del">
        <pc:chgData name="Ed Godfrey" userId="61aa7c48ee0e3db0" providerId="LiveId" clId="{081F5C6B-0BDC-4E84-B9BA-BAB8D4F699B3}" dt="2023-11-11T17:46:48.078" v="1588" actId="47"/>
        <pc:sldMkLst>
          <pc:docMk/>
          <pc:sldMk cId="1491865911" sldId="641"/>
        </pc:sldMkLst>
      </pc:sldChg>
      <pc:sldChg chg="modSp mod ord">
        <pc:chgData name="Ed Godfrey" userId="61aa7c48ee0e3db0" providerId="LiveId" clId="{081F5C6B-0BDC-4E84-B9BA-BAB8D4F699B3}" dt="2023-11-11T17:14:09.092" v="684" actId="1076"/>
        <pc:sldMkLst>
          <pc:docMk/>
          <pc:sldMk cId="1093298239" sldId="642"/>
        </pc:sldMkLst>
        <pc:spChg chg="mod">
          <ac:chgData name="Ed Godfrey" userId="61aa7c48ee0e3db0" providerId="LiveId" clId="{081F5C6B-0BDC-4E84-B9BA-BAB8D4F699B3}" dt="2023-11-11T17:14:09.092" v="684" actId="1076"/>
          <ac:spMkLst>
            <pc:docMk/>
            <pc:sldMk cId="1093298239" sldId="642"/>
            <ac:spMk id="3" creationId="{9E3293C3-2021-04F5-B3B2-149081BCD341}"/>
          </ac:spMkLst>
        </pc:spChg>
        <pc:spChg chg="mod">
          <ac:chgData name="Ed Godfrey" userId="61aa7c48ee0e3db0" providerId="LiveId" clId="{081F5C6B-0BDC-4E84-B9BA-BAB8D4F699B3}" dt="2023-11-11T17:10:51.173" v="675" actId="20577"/>
          <ac:spMkLst>
            <pc:docMk/>
            <pc:sldMk cId="1093298239" sldId="642"/>
            <ac:spMk id="6" creationId="{27341E30-1523-0531-D0E1-7D6824619EE0}"/>
          </ac:spMkLst>
        </pc:spChg>
      </pc:sldChg>
      <pc:sldChg chg="modSp mod">
        <pc:chgData name="Ed Godfrey" userId="61aa7c48ee0e3db0" providerId="LiveId" clId="{081F5C6B-0BDC-4E84-B9BA-BAB8D4F699B3}" dt="2023-11-11T17:04:24.670" v="536" actId="313"/>
        <pc:sldMkLst>
          <pc:docMk/>
          <pc:sldMk cId="763223861" sldId="645"/>
        </pc:sldMkLst>
        <pc:spChg chg="mod">
          <ac:chgData name="Ed Godfrey" userId="61aa7c48ee0e3db0" providerId="LiveId" clId="{081F5C6B-0BDC-4E84-B9BA-BAB8D4F699B3}" dt="2023-11-11T17:03:27.705" v="503" actId="1036"/>
          <ac:spMkLst>
            <pc:docMk/>
            <pc:sldMk cId="763223861" sldId="645"/>
            <ac:spMk id="3" creationId="{9E3293C3-2021-04F5-B3B2-149081BCD341}"/>
          </ac:spMkLst>
        </pc:spChg>
        <pc:spChg chg="mod">
          <ac:chgData name="Ed Godfrey" userId="61aa7c48ee0e3db0" providerId="LiveId" clId="{081F5C6B-0BDC-4E84-B9BA-BAB8D4F699B3}" dt="2023-11-11T17:04:24.670" v="536" actId="313"/>
          <ac:spMkLst>
            <pc:docMk/>
            <pc:sldMk cId="763223861" sldId="645"/>
            <ac:spMk id="6" creationId="{27341E30-1523-0531-D0E1-7D6824619EE0}"/>
          </ac:spMkLst>
        </pc:spChg>
      </pc:sldChg>
      <pc:sldChg chg="modSp mod">
        <pc:chgData name="Ed Godfrey" userId="61aa7c48ee0e3db0" providerId="LiveId" clId="{081F5C6B-0BDC-4E84-B9BA-BAB8D4F699B3}" dt="2023-11-11T17:14:24.727" v="685" actId="2711"/>
        <pc:sldMkLst>
          <pc:docMk/>
          <pc:sldMk cId="1960487588" sldId="646"/>
        </pc:sldMkLst>
        <pc:spChg chg="mod">
          <ac:chgData name="Ed Godfrey" userId="61aa7c48ee0e3db0" providerId="LiveId" clId="{081F5C6B-0BDC-4E84-B9BA-BAB8D4F699B3}" dt="2023-11-11T17:14:24.727" v="685" actId="2711"/>
          <ac:spMkLst>
            <pc:docMk/>
            <pc:sldMk cId="1960487588" sldId="646"/>
            <ac:spMk id="3" creationId="{9E3293C3-2021-04F5-B3B2-149081BCD341}"/>
          </ac:spMkLst>
        </pc:spChg>
        <pc:spChg chg="mod">
          <ac:chgData name="Ed Godfrey" userId="61aa7c48ee0e3db0" providerId="LiveId" clId="{081F5C6B-0BDC-4E84-B9BA-BAB8D4F699B3}" dt="2023-11-11T17:05:16.960" v="551" actId="20577"/>
          <ac:spMkLst>
            <pc:docMk/>
            <pc:sldMk cId="1960487588" sldId="646"/>
            <ac:spMk id="6" creationId="{27341E30-1523-0531-D0E1-7D6824619EE0}"/>
          </ac:spMkLst>
        </pc:spChg>
      </pc:sldChg>
      <pc:sldChg chg="modSp mod">
        <pc:chgData name="Ed Godfrey" userId="61aa7c48ee0e3db0" providerId="LiveId" clId="{081F5C6B-0BDC-4E84-B9BA-BAB8D4F699B3}" dt="2023-11-11T17:09:56.886" v="656" actId="20577"/>
        <pc:sldMkLst>
          <pc:docMk/>
          <pc:sldMk cId="389646826" sldId="647"/>
        </pc:sldMkLst>
        <pc:spChg chg="mod">
          <ac:chgData name="Ed Godfrey" userId="61aa7c48ee0e3db0" providerId="LiveId" clId="{081F5C6B-0BDC-4E84-B9BA-BAB8D4F699B3}" dt="2023-11-11T17:09:49.409" v="636" actId="113"/>
          <ac:spMkLst>
            <pc:docMk/>
            <pc:sldMk cId="389646826" sldId="647"/>
            <ac:spMk id="3" creationId="{9E3293C3-2021-04F5-B3B2-149081BCD341}"/>
          </ac:spMkLst>
        </pc:spChg>
        <pc:spChg chg="mod">
          <ac:chgData name="Ed Godfrey" userId="61aa7c48ee0e3db0" providerId="LiveId" clId="{081F5C6B-0BDC-4E84-B9BA-BAB8D4F699B3}" dt="2023-11-11T17:09:56.886" v="656" actId="20577"/>
          <ac:spMkLst>
            <pc:docMk/>
            <pc:sldMk cId="389646826" sldId="647"/>
            <ac:spMk id="6" creationId="{27341E30-1523-0531-D0E1-7D6824619EE0}"/>
          </ac:spMkLst>
        </pc:spChg>
      </pc:sldChg>
      <pc:sldChg chg="del">
        <pc:chgData name="Ed Godfrey" userId="61aa7c48ee0e3db0" providerId="LiveId" clId="{081F5C6B-0BDC-4E84-B9BA-BAB8D4F699B3}" dt="2023-11-11T17:46:48.862" v="1590" actId="47"/>
        <pc:sldMkLst>
          <pc:docMk/>
          <pc:sldMk cId="2758397858" sldId="648"/>
        </pc:sldMkLst>
      </pc:sldChg>
      <pc:sldChg chg="del">
        <pc:chgData name="Ed Godfrey" userId="61aa7c48ee0e3db0" providerId="LiveId" clId="{081F5C6B-0BDC-4E84-B9BA-BAB8D4F699B3}" dt="2023-11-11T17:46:49.198" v="1591" actId="47"/>
        <pc:sldMkLst>
          <pc:docMk/>
          <pc:sldMk cId="1426445935" sldId="649"/>
        </pc:sldMkLst>
      </pc:sldChg>
      <pc:sldChg chg="del">
        <pc:chgData name="Ed Godfrey" userId="61aa7c48ee0e3db0" providerId="LiveId" clId="{081F5C6B-0BDC-4E84-B9BA-BAB8D4F699B3}" dt="2023-11-11T17:46:49.513" v="1592" actId="47"/>
        <pc:sldMkLst>
          <pc:docMk/>
          <pc:sldMk cId="3708388698" sldId="650"/>
        </pc:sldMkLst>
      </pc:sldChg>
      <pc:sldChg chg="del">
        <pc:chgData name="Ed Godfrey" userId="61aa7c48ee0e3db0" providerId="LiveId" clId="{081F5C6B-0BDC-4E84-B9BA-BAB8D4F699B3}" dt="2023-11-11T17:46:49.849" v="1593" actId="47"/>
        <pc:sldMkLst>
          <pc:docMk/>
          <pc:sldMk cId="833362898" sldId="651"/>
        </pc:sldMkLst>
      </pc:sldChg>
      <pc:sldChg chg="del">
        <pc:chgData name="Ed Godfrey" userId="61aa7c48ee0e3db0" providerId="LiveId" clId="{081F5C6B-0BDC-4E84-B9BA-BAB8D4F699B3}" dt="2023-11-11T17:46:50.199" v="1594" actId="47"/>
        <pc:sldMkLst>
          <pc:docMk/>
          <pc:sldMk cId="2140553139" sldId="652"/>
        </pc:sldMkLst>
      </pc:sldChg>
      <pc:sldChg chg="del">
        <pc:chgData name="Ed Godfrey" userId="61aa7c48ee0e3db0" providerId="LiveId" clId="{081F5C6B-0BDC-4E84-B9BA-BAB8D4F699B3}" dt="2023-11-11T17:46:50.508" v="1595" actId="47"/>
        <pc:sldMkLst>
          <pc:docMk/>
          <pc:sldMk cId="2433794218" sldId="653"/>
        </pc:sldMkLst>
      </pc:sldChg>
      <pc:sldChg chg="del">
        <pc:chgData name="Ed Godfrey" userId="61aa7c48ee0e3db0" providerId="LiveId" clId="{081F5C6B-0BDC-4E84-B9BA-BAB8D4F699B3}" dt="2023-11-11T17:46:50.878" v="1596" actId="47"/>
        <pc:sldMkLst>
          <pc:docMk/>
          <pc:sldMk cId="2439814045" sldId="654"/>
        </pc:sldMkLst>
      </pc:sldChg>
      <pc:sldChg chg="del">
        <pc:chgData name="Ed Godfrey" userId="61aa7c48ee0e3db0" providerId="LiveId" clId="{081F5C6B-0BDC-4E84-B9BA-BAB8D4F699B3}" dt="2023-11-11T17:46:51.227" v="1597" actId="47"/>
        <pc:sldMkLst>
          <pc:docMk/>
          <pc:sldMk cId="152900974" sldId="655"/>
        </pc:sldMkLst>
      </pc:sldChg>
      <pc:sldChg chg="del">
        <pc:chgData name="Ed Godfrey" userId="61aa7c48ee0e3db0" providerId="LiveId" clId="{081F5C6B-0BDC-4E84-B9BA-BAB8D4F699B3}" dt="2023-11-11T17:46:51.563" v="1598" actId="47"/>
        <pc:sldMkLst>
          <pc:docMk/>
          <pc:sldMk cId="573824541" sldId="656"/>
        </pc:sldMkLst>
      </pc:sldChg>
      <pc:sldChg chg="del">
        <pc:chgData name="Ed Godfrey" userId="61aa7c48ee0e3db0" providerId="LiveId" clId="{081F5C6B-0BDC-4E84-B9BA-BAB8D4F699B3}" dt="2023-11-11T17:46:52.065" v="1599" actId="47"/>
        <pc:sldMkLst>
          <pc:docMk/>
          <pc:sldMk cId="1798288829" sldId="657"/>
        </pc:sldMkLst>
      </pc:sldChg>
      <pc:sldChg chg="modSp add mod">
        <pc:chgData name="Ed Godfrey" userId="61aa7c48ee0e3db0" providerId="LiveId" clId="{081F5C6B-0BDC-4E84-B9BA-BAB8D4F699B3}" dt="2023-11-11T16:53:52.286" v="95" actId="255"/>
        <pc:sldMkLst>
          <pc:docMk/>
          <pc:sldMk cId="2124194613" sldId="658"/>
        </pc:sldMkLst>
        <pc:spChg chg="mod">
          <ac:chgData name="Ed Godfrey" userId="61aa7c48ee0e3db0" providerId="LiveId" clId="{081F5C6B-0BDC-4E84-B9BA-BAB8D4F699B3}" dt="2023-11-11T16:53:52.286" v="95" actId="255"/>
          <ac:spMkLst>
            <pc:docMk/>
            <pc:sldMk cId="2124194613" sldId="658"/>
            <ac:spMk id="3" creationId="{9E3293C3-2021-04F5-B3B2-149081BCD341}"/>
          </ac:spMkLst>
        </pc:spChg>
        <pc:spChg chg="mod">
          <ac:chgData name="Ed Godfrey" userId="61aa7c48ee0e3db0" providerId="LiveId" clId="{081F5C6B-0BDC-4E84-B9BA-BAB8D4F699B3}" dt="2023-11-11T16:53:39.507" v="90" actId="20577"/>
          <ac:spMkLst>
            <pc:docMk/>
            <pc:sldMk cId="2124194613" sldId="658"/>
            <ac:spMk id="6" creationId="{27341E30-1523-0531-D0E1-7D6824619EE0}"/>
          </ac:spMkLst>
        </pc:spChg>
      </pc:sldChg>
      <pc:sldChg chg="modSp add mod">
        <pc:chgData name="Ed Godfrey" userId="61aa7c48ee0e3db0" providerId="LiveId" clId="{081F5C6B-0BDC-4E84-B9BA-BAB8D4F699B3}" dt="2023-11-11T16:54:27.305" v="108" actId="20577"/>
        <pc:sldMkLst>
          <pc:docMk/>
          <pc:sldMk cId="210830553" sldId="659"/>
        </pc:sldMkLst>
        <pc:spChg chg="mod">
          <ac:chgData name="Ed Godfrey" userId="61aa7c48ee0e3db0" providerId="LiveId" clId="{081F5C6B-0BDC-4E84-B9BA-BAB8D4F699B3}" dt="2023-11-11T16:54:21.963" v="100" actId="20577"/>
          <ac:spMkLst>
            <pc:docMk/>
            <pc:sldMk cId="210830553" sldId="659"/>
            <ac:spMk id="3" creationId="{9E3293C3-2021-04F5-B3B2-149081BCD341}"/>
          </ac:spMkLst>
        </pc:spChg>
        <pc:spChg chg="mod">
          <ac:chgData name="Ed Godfrey" userId="61aa7c48ee0e3db0" providerId="LiveId" clId="{081F5C6B-0BDC-4E84-B9BA-BAB8D4F699B3}" dt="2023-11-11T16:54:27.305" v="108" actId="20577"/>
          <ac:spMkLst>
            <pc:docMk/>
            <pc:sldMk cId="210830553" sldId="659"/>
            <ac:spMk id="6" creationId="{27341E30-1523-0531-D0E1-7D6824619EE0}"/>
          </ac:spMkLst>
        </pc:spChg>
      </pc:sldChg>
      <pc:sldChg chg="modSp add mod">
        <pc:chgData name="Ed Godfrey" userId="61aa7c48ee0e3db0" providerId="LiveId" clId="{081F5C6B-0BDC-4E84-B9BA-BAB8D4F699B3}" dt="2023-11-11T16:55:39.456" v="120" actId="113"/>
        <pc:sldMkLst>
          <pc:docMk/>
          <pc:sldMk cId="3472099371" sldId="660"/>
        </pc:sldMkLst>
        <pc:spChg chg="mod">
          <ac:chgData name="Ed Godfrey" userId="61aa7c48ee0e3db0" providerId="LiveId" clId="{081F5C6B-0BDC-4E84-B9BA-BAB8D4F699B3}" dt="2023-11-11T16:55:39.456" v="120" actId="113"/>
          <ac:spMkLst>
            <pc:docMk/>
            <pc:sldMk cId="3472099371" sldId="660"/>
            <ac:spMk id="3" creationId="{9E3293C3-2021-04F5-B3B2-149081BCD341}"/>
          </ac:spMkLst>
        </pc:spChg>
        <pc:spChg chg="mod">
          <ac:chgData name="Ed Godfrey" userId="61aa7c48ee0e3db0" providerId="LiveId" clId="{081F5C6B-0BDC-4E84-B9BA-BAB8D4F699B3}" dt="2023-11-11T16:55:34.850" v="119" actId="20577"/>
          <ac:spMkLst>
            <pc:docMk/>
            <pc:sldMk cId="3472099371" sldId="660"/>
            <ac:spMk id="6" creationId="{27341E30-1523-0531-D0E1-7D6824619EE0}"/>
          </ac:spMkLst>
        </pc:spChg>
      </pc:sldChg>
      <pc:sldChg chg="modSp add modAnim">
        <pc:chgData name="Ed Godfrey" userId="61aa7c48ee0e3db0" providerId="LiveId" clId="{081F5C6B-0BDC-4E84-B9BA-BAB8D4F699B3}" dt="2023-11-11T17:18:08.738" v="732" actId="20577"/>
        <pc:sldMkLst>
          <pc:docMk/>
          <pc:sldMk cId="1744575850" sldId="661"/>
        </pc:sldMkLst>
        <pc:spChg chg="mod">
          <ac:chgData name="Ed Godfrey" userId="61aa7c48ee0e3db0" providerId="LiveId" clId="{081F5C6B-0BDC-4E84-B9BA-BAB8D4F699B3}" dt="2023-11-11T17:18:08.738" v="732" actId="20577"/>
          <ac:spMkLst>
            <pc:docMk/>
            <pc:sldMk cId="1744575850" sldId="661"/>
            <ac:spMk id="2" creationId="{4667E5B7-2E07-A65D-EAC9-47E3BBCFC93F}"/>
          </ac:spMkLst>
        </pc:spChg>
      </pc:sldChg>
      <pc:sldChg chg="modSp add mod">
        <pc:chgData name="Ed Godfrey" userId="61aa7c48ee0e3db0" providerId="LiveId" clId="{081F5C6B-0BDC-4E84-B9BA-BAB8D4F699B3}" dt="2023-11-11T17:16:40.469" v="715" actId="20577"/>
        <pc:sldMkLst>
          <pc:docMk/>
          <pc:sldMk cId="3814878212" sldId="662"/>
        </pc:sldMkLst>
        <pc:spChg chg="mod">
          <ac:chgData name="Ed Godfrey" userId="61aa7c48ee0e3db0" providerId="LiveId" clId="{081F5C6B-0BDC-4E84-B9BA-BAB8D4F699B3}" dt="2023-11-11T17:16:40.469" v="715" actId="20577"/>
          <ac:spMkLst>
            <pc:docMk/>
            <pc:sldMk cId="3814878212" sldId="662"/>
            <ac:spMk id="3" creationId="{9E3293C3-2021-04F5-B3B2-149081BCD341}"/>
          </ac:spMkLst>
        </pc:spChg>
        <pc:spChg chg="mod">
          <ac:chgData name="Ed Godfrey" userId="61aa7c48ee0e3db0" providerId="LiveId" clId="{081F5C6B-0BDC-4E84-B9BA-BAB8D4F699B3}" dt="2023-11-11T17:16:35.527" v="708" actId="20577"/>
          <ac:spMkLst>
            <pc:docMk/>
            <pc:sldMk cId="3814878212" sldId="662"/>
            <ac:spMk id="6" creationId="{27341E30-1523-0531-D0E1-7D6824619EE0}"/>
          </ac:spMkLst>
        </pc:spChg>
      </pc:sldChg>
      <pc:sldChg chg="modSp add modAnim">
        <pc:chgData name="Ed Godfrey" userId="61aa7c48ee0e3db0" providerId="LiveId" clId="{081F5C6B-0BDC-4E84-B9BA-BAB8D4F699B3}" dt="2023-11-11T17:35:46.722" v="1219" actId="113"/>
        <pc:sldMkLst>
          <pc:docMk/>
          <pc:sldMk cId="1670147746" sldId="663"/>
        </pc:sldMkLst>
        <pc:spChg chg="mod">
          <ac:chgData name="Ed Godfrey" userId="61aa7c48ee0e3db0" providerId="LiveId" clId="{081F5C6B-0BDC-4E84-B9BA-BAB8D4F699B3}" dt="2023-11-11T17:35:46.722" v="1219" actId="113"/>
          <ac:spMkLst>
            <pc:docMk/>
            <pc:sldMk cId="1670147746" sldId="663"/>
            <ac:spMk id="2" creationId="{4667E5B7-2E07-A65D-EAC9-47E3BBCFC93F}"/>
          </ac:spMkLst>
        </pc:spChg>
      </pc:sldChg>
      <pc:sldChg chg="modSp add mod">
        <pc:chgData name="Ed Godfrey" userId="61aa7c48ee0e3db0" providerId="LiveId" clId="{081F5C6B-0BDC-4E84-B9BA-BAB8D4F699B3}" dt="2023-11-11T17:36:17.335" v="1239" actId="20577"/>
        <pc:sldMkLst>
          <pc:docMk/>
          <pc:sldMk cId="2112136812" sldId="664"/>
        </pc:sldMkLst>
        <pc:spChg chg="mod">
          <ac:chgData name="Ed Godfrey" userId="61aa7c48ee0e3db0" providerId="LiveId" clId="{081F5C6B-0BDC-4E84-B9BA-BAB8D4F699B3}" dt="2023-11-11T17:36:08.195" v="1223" actId="113"/>
          <ac:spMkLst>
            <pc:docMk/>
            <pc:sldMk cId="2112136812" sldId="664"/>
            <ac:spMk id="3" creationId="{9E3293C3-2021-04F5-B3B2-149081BCD341}"/>
          </ac:spMkLst>
        </pc:spChg>
        <pc:spChg chg="mod">
          <ac:chgData name="Ed Godfrey" userId="61aa7c48ee0e3db0" providerId="LiveId" clId="{081F5C6B-0BDC-4E84-B9BA-BAB8D4F699B3}" dt="2023-11-11T17:36:17.335" v="1239" actId="20577"/>
          <ac:spMkLst>
            <pc:docMk/>
            <pc:sldMk cId="2112136812" sldId="664"/>
            <ac:spMk id="6" creationId="{27341E30-1523-0531-D0E1-7D6824619EE0}"/>
          </ac:spMkLst>
        </pc:spChg>
      </pc:sldChg>
      <pc:sldChg chg="modSp add mod">
        <pc:chgData name="Ed Godfrey" userId="61aa7c48ee0e3db0" providerId="LiveId" clId="{081F5C6B-0BDC-4E84-B9BA-BAB8D4F699B3}" dt="2023-11-11T17:37:07.712" v="1259" actId="20577"/>
        <pc:sldMkLst>
          <pc:docMk/>
          <pc:sldMk cId="3230477635" sldId="665"/>
        </pc:sldMkLst>
        <pc:spChg chg="mod">
          <ac:chgData name="Ed Godfrey" userId="61aa7c48ee0e3db0" providerId="LiveId" clId="{081F5C6B-0BDC-4E84-B9BA-BAB8D4F699B3}" dt="2023-11-11T17:37:07.712" v="1259" actId="20577"/>
          <ac:spMkLst>
            <pc:docMk/>
            <pc:sldMk cId="3230477635" sldId="665"/>
            <ac:spMk id="3" creationId="{9E3293C3-2021-04F5-B3B2-149081BCD341}"/>
          </ac:spMkLst>
        </pc:spChg>
        <pc:spChg chg="mod">
          <ac:chgData name="Ed Godfrey" userId="61aa7c48ee0e3db0" providerId="LiveId" clId="{081F5C6B-0BDC-4E84-B9BA-BAB8D4F699B3}" dt="2023-11-11T17:37:01.910" v="1256" actId="20577"/>
          <ac:spMkLst>
            <pc:docMk/>
            <pc:sldMk cId="3230477635" sldId="665"/>
            <ac:spMk id="6" creationId="{27341E30-1523-0531-D0E1-7D6824619EE0}"/>
          </ac:spMkLst>
        </pc:spChg>
      </pc:sldChg>
      <pc:sldChg chg="modSp add mod">
        <pc:chgData name="Ed Godfrey" userId="61aa7c48ee0e3db0" providerId="LiveId" clId="{081F5C6B-0BDC-4E84-B9BA-BAB8D4F699B3}" dt="2023-11-11T17:37:50.381" v="1278" actId="20577"/>
        <pc:sldMkLst>
          <pc:docMk/>
          <pc:sldMk cId="316542198" sldId="666"/>
        </pc:sldMkLst>
        <pc:spChg chg="mod">
          <ac:chgData name="Ed Godfrey" userId="61aa7c48ee0e3db0" providerId="LiveId" clId="{081F5C6B-0BDC-4E84-B9BA-BAB8D4F699B3}" dt="2023-11-11T17:37:40.101" v="1263" actId="113"/>
          <ac:spMkLst>
            <pc:docMk/>
            <pc:sldMk cId="316542198" sldId="666"/>
            <ac:spMk id="3" creationId="{9E3293C3-2021-04F5-B3B2-149081BCD341}"/>
          </ac:spMkLst>
        </pc:spChg>
        <pc:spChg chg="mod">
          <ac:chgData name="Ed Godfrey" userId="61aa7c48ee0e3db0" providerId="LiveId" clId="{081F5C6B-0BDC-4E84-B9BA-BAB8D4F699B3}" dt="2023-11-11T17:37:50.381" v="1278" actId="20577"/>
          <ac:spMkLst>
            <pc:docMk/>
            <pc:sldMk cId="316542198" sldId="666"/>
            <ac:spMk id="6" creationId="{27341E30-1523-0531-D0E1-7D6824619EE0}"/>
          </ac:spMkLst>
        </pc:spChg>
      </pc:sldChg>
      <pc:sldChg chg="modSp add modAnim">
        <pc:chgData name="Ed Godfrey" userId="61aa7c48ee0e3db0" providerId="LiveId" clId="{081F5C6B-0BDC-4E84-B9BA-BAB8D4F699B3}" dt="2023-11-11T17:38:57.744" v="1302"/>
        <pc:sldMkLst>
          <pc:docMk/>
          <pc:sldMk cId="2664622764" sldId="667"/>
        </pc:sldMkLst>
        <pc:spChg chg="mod">
          <ac:chgData name="Ed Godfrey" userId="61aa7c48ee0e3db0" providerId="LiveId" clId="{081F5C6B-0BDC-4E84-B9BA-BAB8D4F699B3}" dt="2023-11-11T17:38:43.270" v="1298" actId="20577"/>
          <ac:spMkLst>
            <pc:docMk/>
            <pc:sldMk cId="2664622764" sldId="667"/>
            <ac:spMk id="2" creationId="{4667E5B7-2E07-A65D-EAC9-47E3BBCFC93F}"/>
          </ac:spMkLst>
        </pc:spChg>
      </pc:sldChg>
      <pc:sldChg chg="modSp add mod">
        <pc:chgData name="Ed Godfrey" userId="61aa7c48ee0e3db0" providerId="LiveId" clId="{081F5C6B-0BDC-4E84-B9BA-BAB8D4F699B3}" dt="2023-11-11T17:40:12.340" v="1321" actId="20577"/>
        <pc:sldMkLst>
          <pc:docMk/>
          <pc:sldMk cId="4221590233" sldId="668"/>
        </pc:sldMkLst>
        <pc:spChg chg="mod">
          <ac:chgData name="Ed Godfrey" userId="61aa7c48ee0e3db0" providerId="LiveId" clId="{081F5C6B-0BDC-4E84-B9BA-BAB8D4F699B3}" dt="2023-11-11T17:39:47.165" v="1308" actId="255"/>
          <ac:spMkLst>
            <pc:docMk/>
            <pc:sldMk cId="4221590233" sldId="668"/>
            <ac:spMk id="3" creationId="{9E3293C3-2021-04F5-B3B2-149081BCD341}"/>
          </ac:spMkLst>
        </pc:spChg>
        <pc:spChg chg="mod">
          <ac:chgData name="Ed Godfrey" userId="61aa7c48ee0e3db0" providerId="LiveId" clId="{081F5C6B-0BDC-4E84-B9BA-BAB8D4F699B3}" dt="2023-11-11T17:40:12.340" v="1321" actId="20577"/>
          <ac:spMkLst>
            <pc:docMk/>
            <pc:sldMk cId="4221590233" sldId="668"/>
            <ac:spMk id="6" creationId="{27341E30-1523-0531-D0E1-7D6824619EE0}"/>
          </ac:spMkLst>
        </pc:spChg>
      </pc:sldChg>
      <pc:sldChg chg="modSp add mod">
        <pc:chgData name="Ed Godfrey" userId="61aa7c48ee0e3db0" providerId="LiveId" clId="{081F5C6B-0BDC-4E84-B9BA-BAB8D4F699B3}" dt="2023-11-11T17:41:11.455" v="1345" actId="313"/>
        <pc:sldMkLst>
          <pc:docMk/>
          <pc:sldMk cId="1588711211" sldId="669"/>
        </pc:sldMkLst>
        <pc:spChg chg="mod">
          <ac:chgData name="Ed Godfrey" userId="61aa7c48ee0e3db0" providerId="LiveId" clId="{081F5C6B-0BDC-4E84-B9BA-BAB8D4F699B3}" dt="2023-11-11T17:41:11.455" v="1345" actId="313"/>
          <ac:spMkLst>
            <pc:docMk/>
            <pc:sldMk cId="1588711211" sldId="669"/>
            <ac:spMk id="3" creationId="{9E3293C3-2021-04F5-B3B2-149081BCD341}"/>
          </ac:spMkLst>
        </pc:spChg>
        <pc:spChg chg="mod">
          <ac:chgData name="Ed Godfrey" userId="61aa7c48ee0e3db0" providerId="LiveId" clId="{081F5C6B-0BDC-4E84-B9BA-BAB8D4F699B3}" dt="2023-11-11T17:41:04.659" v="1340" actId="20577"/>
          <ac:spMkLst>
            <pc:docMk/>
            <pc:sldMk cId="1588711211" sldId="669"/>
            <ac:spMk id="6" creationId="{27341E30-1523-0531-D0E1-7D6824619EE0}"/>
          </ac:spMkLst>
        </pc:spChg>
      </pc:sldChg>
      <pc:sldChg chg="addSp modSp add mod modAnim">
        <pc:chgData name="Ed Godfrey" userId="61aa7c48ee0e3db0" providerId="LiveId" clId="{081F5C6B-0BDC-4E84-B9BA-BAB8D4F699B3}" dt="2023-11-11T17:45:49.591" v="1586"/>
        <pc:sldMkLst>
          <pc:docMk/>
          <pc:sldMk cId="73382853" sldId="670"/>
        </pc:sldMkLst>
        <pc:spChg chg="add mod">
          <ac:chgData name="Ed Godfrey" userId="61aa7c48ee0e3db0" providerId="LiveId" clId="{081F5C6B-0BDC-4E84-B9BA-BAB8D4F699B3}" dt="2023-11-11T17:44:01.754" v="1527" actId="20577"/>
          <ac:spMkLst>
            <pc:docMk/>
            <pc:sldMk cId="73382853" sldId="670"/>
            <ac:spMk id="2" creationId="{F99AEB2D-5818-0727-D3E6-9E3609FEAF62}"/>
          </ac:spMkLst>
        </pc:spChg>
        <pc:spChg chg="mod">
          <ac:chgData name="Ed Godfrey" userId="61aa7c48ee0e3db0" providerId="LiveId" clId="{081F5C6B-0BDC-4E84-B9BA-BAB8D4F699B3}" dt="2023-11-11T17:42:16.018" v="1354" actId="115"/>
          <ac:spMkLst>
            <pc:docMk/>
            <pc:sldMk cId="73382853" sldId="670"/>
            <ac:spMk id="3" creationId="{9E3293C3-2021-04F5-B3B2-149081BCD341}"/>
          </ac:spMkLst>
        </pc:spChg>
        <pc:spChg chg="mod">
          <ac:chgData name="Ed Godfrey" userId="61aa7c48ee0e3db0" providerId="LiveId" clId="{081F5C6B-0BDC-4E84-B9BA-BAB8D4F699B3}" dt="2023-11-11T17:43:01.681" v="1366" actId="20577"/>
          <ac:spMkLst>
            <pc:docMk/>
            <pc:sldMk cId="73382853" sldId="670"/>
            <ac:spMk id="6" creationId="{27341E30-1523-0531-D0E1-7D6824619EE0}"/>
          </ac:spMkLst>
        </pc:spChg>
      </pc:sldChg>
      <pc:sldChg chg="add">
        <pc:chgData name="Ed Godfrey" userId="61aa7c48ee0e3db0" providerId="LiveId" clId="{081F5C6B-0BDC-4E84-B9BA-BAB8D4F699B3}" dt="2023-11-11T17:46:45.733" v="1587"/>
        <pc:sldMkLst>
          <pc:docMk/>
          <pc:sldMk cId="2384950273" sldId="671"/>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11/11/2023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11/11/2023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11/11/2023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11/11/2023</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latin typeface="Abadi" panose="020B0604020104020204" pitchFamily="34" charset="0"/>
              </a:rPr>
              <a:t>The Gospel According to God (Part 1)</a:t>
            </a:r>
            <a:endParaRPr lang="en-US" sz="3900" b="1" dirty="0">
              <a:solidFill>
                <a:schemeClr val="tx1"/>
              </a:solidFill>
              <a:latin typeface="Abadi" panose="020B0604020104020204" pitchFamily="34" charset="0"/>
            </a:endParaRPr>
          </a:p>
          <a:p>
            <a:pPr algn="ctr"/>
            <a:r>
              <a:rPr lang="en-US" sz="3600" b="1" dirty="0">
                <a:solidFill>
                  <a:schemeClr val="tx1"/>
                </a:solidFill>
                <a:latin typeface="Avenir Next LT Pro Light" panose="020B0304020202020204" pitchFamily="34" charset="0"/>
              </a:rPr>
              <a:t>Romans 1:1b-7</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November 12, 2023</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Arial Nova Light" panose="020B0304020202020204" pitchFamily="34" charset="0"/>
                <a:ea typeface="Calibri" panose="020F0502020204030204" pitchFamily="34" charset="0"/>
                <a:cs typeface="Times New Roman" panose="02020603050405020304" pitchFamily="18" charset="0"/>
              </a:rPr>
              <a:t>Christ came not on the earth unexpectedly, nor did He introduce a doctrine of a new kind and not heard of before, inasmuch as He, and His gospel too, had been promised and expected from the beginning of the world.</a:t>
            </a:r>
            <a:endParaRPr lang="en-US" sz="4000" b="0" dirty="0">
              <a:solidFill>
                <a:schemeClr val="tx1"/>
              </a:solidFill>
              <a:effectLst/>
              <a:latin typeface="Arial Nova Light" panose="020B030402020202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Calvin</a:t>
            </a:r>
          </a:p>
        </p:txBody>
      </p:sp>
    </p:spTree>
    <p:extLst>
      <p:ext uri="{BB962C8B-B14F-4D97-AF65-F5344CB8AC3E}">
        <p14:creationId xmlns:p14="http://schemas.microsoft.com/office/powerpoint/2010/main" val="1960487588"/>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Gospel of God</a:t>
            </a:r>
          </a:p>
        </p:txBody>
      </p:sp>
      <p:sp>
        <p:nvSpPr>
          <p:cNvPr id="2" name="Text Box 3">
            <a:extLst>
              <a:ext uri="{FF2B5EF4-FFF2-40B4-BE49-F238E27FC236}">
                <a16:creationId xmlns:a16="http://schemas.microsoft.com/office/drawing/2014/main" id="{4667E5B7-2E07-A65D-EAC9-47E3BBCFC93F}"/>
              </a:ext>
            </a:extLst>
          </p:cNvPr>
          <p:cNvSpPr txBox="1">
            <a:spLocks noChangeArrowheads="1"/>
          </p:cNvSpPr>
          <p:nvPr/>
        </p:nvSpPr>
        <p:spPr bwMode="auto">
          <a:xfrm>
            <a:off x="173038" y="915864"/>
            <a:ext cx="11805602" cy="2739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indent="-857250">
              <a:buAutoNum type="romanUcPeriod"/>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The continuity of the Gospel (2)</a:t>
            </a:r>
          </a:p>
          <a:p>
            <a:pPr marL="857250" indent="-857250">
              <a:buAutoNum type="romanUcPeriod"/>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The content of the Gospel (3-4)</a:t>
            </a:r>
          </a:p>
          <a:p>
            <a:pPr marL="857250" indent="-857250">
              <a:buAutoNum type="romanUcPeriod"/>
            </a:pPr>
            <a:endPar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ctr"/>
            <a:r>
              <a:rPr lang="en-US" b="0" i="0" dirty="0">
                <a:solidFill>
                  <a:schemeClr val="tx1"/>
                </a:solidFill>
                <a:latin typeface="Arial" panose="020B0604020202020204" pitchFamily="34" charset="0"/>
              </a:rPr>
              <a:t>Jesus Christ, God’s Son, is the featured Person</a:t>
            </a:r>
          </a:p>
          <a:p>
            <a:pPr algn="ctr"/>
            <a:r>
              <a:rPr lang="en-US" b="0" i="0" dirty="0">
                <a:solidFill>
                  <a:schemeClr val="tx1"/>
                </a:solidFill>
                <a:latin typeface="Arial" panose="020B0604020202020204" pitchFamily="34" charset="0"/>
              </a:rPr>
              <a:t>of the gospel in the Godhead</a:t>
            </a:r>
            <a:endParaRPr lang="en-US" sz="3600" b="0" i="0" dirty="0">
              <a:solidFill>
                <a:schemeClr val="tx1"/>
              </a:solidFill>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174457585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000"/>
                                        <p:tgtEl>
                                          <p:spTgt spid="2">
                                            <p:txEl>
                                              <p:pRg st="1" end="1"/>
                                            </p:txEl>
                                          </p:spTgt>
                                        </p:tgtEl>
                                      </p:cBhvr>
                                    </p:animEffect>
                                  </p:childTnLst>
                                </p:cTn>
                              </p:par>
                            </p:childTnLst>
                          </p:cTn>
                        </p:par>
                        <p:par>
                          <p:cTn id="8" fill="hold">
                            <p:stCondLst>
                              <p:cond delay="2250"/>
                            </p:stCondLst>
                            <p:childTnLst>
                              <p:par>
                                <p:cTn id="9" presetID="10" presetClass="entr" presetSubtype="0" fill="hold" grpId="0" nodeType="afterEffect">
                                  <p:stCondLst>
                                    <p:cond delay="2250"/>
                                  </p:stCondLst>
                                  <p:childTnLst>
                                    <p:set>
                                      <p:cBhvr>
                                        <p:cTn id="10" dur="1" fill="hold">
                                          <p:stCondLst>
                                            <p:cond delay="0"/>
                                          </p:stCondLst>
                                        </p:cTn>
                                        <p:tgtEl>
                                          <p:spTgt spid="2">
                                            <p:txEl>
                                              <p:pRg st="3" end="3"/>
                                            </p:txEl>
                                          </p:spTgt>
                                        </p:tgtEl>
                                        <p:attrNameLst>
                                          <p:attrName>style.visibility</p:attrName>
                                        </p:attrNameLst>
                                      </p:cBhvr>
                                      <p:to>
                                        <p:strVal val="visible"/>
                                      </p:to>
                                    </p:set>
                                    <p:animEffect transition="in" filter="fade">
                                      <p:cBhvr>
                                        <p:cTn id="11" dur="2000"/>
                                        <p:tgtEl>
                                          <p:spTgt spid="2">
                                            <p:txEl>
                                              <p:pRg st="3" end="3"/>
                                            </p:txEl>
                                          </p:spTgt>
                                        </p:tgtEl>
                                      </p:cBhvr>
                                    </p:animEffect>
                                  </p:childTnLst>
                                </p:cTn>
                              </p:par>
                              <p:par>
                                <p:cTn id="12" presetID="10" presetClass="entr" presetSubtype="0" fill="hold" grpId="0" nodeType="withEffect">
                                  <p:stCondLst>
                                    <p:cond delay="2250"/>
                                  </p:stCondLst>
                                  <p:childTnLst>
                                    <p:set>
                                      <p:cBhvr>
                                        <p:cTn id="13" dur="1" fill="hold">
                                          <p:stCondLst>
                                            <p:cond delay="0"/>
                                          </p:stCondLst>
                                        </p:cTn>
                                        <p:tgtEl>
                                          <p:spTgt spid="2">
                                            <p:txEl>
                                              <p:pRg st="4" end="4"/>
                                            </p:txEl>
                                          </p:spTgt>
                                        </p:tgtEl>
                                        <p:attrNameLst>
                                          <p:attrName>style.visibility</p:attrName>
                                        </p:attrNameLst>
                                      </p:cBhvr>
                                      <p:to>
                                        <p:strVal val="visible"/>
                                      </p:to>
                                    </p:set>
                                    <p:animEffect transition="in" filter="fade">
                                      <p:cBhvr>
                                        <p:cTn id="14"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Now I make known to you, brethren, the gospel which I preached to you, which also you received, in which also you stand, 2 by which also you are saved, if you hold fast the word which I preached to you, unless you believed in vain. 3 For I delivered to you as of first importance what I also received, that Christ died for our sins according to the Scriptures, 4 and that He was buried, and that He was raised on the third day according to the Scriptures, </a:t>
            </a:r>
            <a:endPar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Corinthians 15:1-4</a:t>
            </a:r>
          </a:p>
        </p:txBody>
      </p:sp>
    </p:spTree>
    <p:extLst>
      <p:ext uri="{BB962C8B-B14F-4D97-AF65-F5344CB8AC3E}">
        <p14:creationId xmlns:p14="http://schemas.microsoft.com/office/powerpoint/2010/main" val="389646826"/>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Arial Nova Light" panose="020B0304020202020204" pitchFamily="34" charset="0"/>
                <a:ea typeface="Calibri" panose="020F0502020204030204" pitchFamily="34" charset="0"/>
                <a:cs typeface="Times New Roman" panose="02020603050405020304" pitchFamily="18" charset="0"/>
              </a:rPr>
              <a:t>This is the principal passage in which we are taught that the whole gospel is bound up in Christ, so that if anybody moves a single foot away from Christ they withdraw themselves from the gospel.</a:t>
            </a:r>
            <a:endParaRPr lang="en-US" sz="4400" b="0" dirty="0">
              <a:solidFill>
                <a:schemeClr val="tx1"/>
              </a:solidFill>
              <a:effectLst/>
              <a:latin typeface="Arial Nova Light" panose="020B030402020202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Calvin</a:t>
            </a:r>
          </a:p>
        </p:txBody>
      </p:sp>
    </p:spTree>
    <p:extLst>
      <p:ext uri="{BB962C8B-B14F-4D97-AF65-F5344CB8AC3E}">
        <p14:creationId xmlns:p14="http://schemas.microsoft.com/office/powerpoint/2010/main" val="1093298239"/>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15 He is the image of the invisible God, the firstborn of all creation. 16 For by Him all things were created, both in the heavens and on earth, visible and invisible, whether thrones or dominions or rulers or authorities — all things have been created through Him and for Him. 17 He is before all things, and in Him all things hold together. 18 He is also head of the body, the church; and He is the beginning, the firstborn from the dead, so that He Himself will come to have first place in everything.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Colossians 1:15-20</a:t>
            </a:r>
          </a:p>
        </p:txBody>
      </p:sp>
    </p:spTree>
    <p:extLst>
      <p:ext uri="{BB962C8B-B14F-4D97-AF65-F5344CB8AC3E}">
        <p14:creationId xmlns:p14="http://schemas.microsoft.com/office/powerpoint/2010/main" val="3814878212"/>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Gospel of God</a:t>
            </a:r>
          </a:p>
        </p:txBody>
      </p:sp>
      <p:sp>
        <p:nvSpPr>
          <p:cNvPr id="2" name="Text Box 3">
            <a:extLst>
              <a:ext uri="{FF2B5EF4-FFF2-40B4-BE49-F238E27FC236}">
                <a16:creationId xmlns:a16="http://schemas.microsoft.com/office/drawing/2014/main" id="{4667E5B7-2E07-A65D-EAC9-47E3BBCFC93F}"/>
              </a:ext>
            </a:extLst>
          </p:cNvPr>
          <p:cNvSpPr txBox="1">
            <a:spLocks noChangeArrowheads="1"/>
          </p:cNvSpPr>
          <p:nvPr/>
        </p:nvSpPr>
        <p:spPr bwMode="auto">
          <a:xfrm>
            <a:off x="173038" y="915864"/>
            <a:ext cx="11805602"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indent="-857250">
              <a:buAutoNum type="romanUcPeriod"/>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The continuity of the Gospel (2)</a:t>
            </a:r>
          </a:p>
          <a:p>
            <a:pPr marL="857250" indent="-857250">
              <a:buAutoNum type="romanUcPeriod"/>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The content of the Gospel (3-4)</a:t>
            </a:r>
          </a:p>
          <a:p>
            <a:pPr marL="1600200" lvl="1" indent="-857250">
              <a:buFont typeface="+mj-lt"/>
              <a:buAutoNum type="alphaUcPeriod"/>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The Son’s description</a:t>
            </a:r>
          </a:p>
          <a:p>
            <a:pPr marL="2000250" lvl="2" indent="-857250">
              <a:buFont typeface="+mj-lt"/>
              <a:buAutoNum type="arabicPeriod"/>
            </a:pPr>
            <a:r>
              <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rPr>
              <a:t>The Son’s </a:t>
            </a:r>
            <a:r>
              <a:rPr lang="en-US" sz="2800" i="0" u="sng" dirty="0">
                <a:solidFill>
                  <a:schemeClr val="tx1"/>
                </a:solidFill>
                <a:latin typeface="Calibri" panose="020F0502020204030204" pitchFamily="34" charset="0"/>
                <a:ea typeface="Calibri" panose="020F0502020204030204" pitchFamily="34" charset="0"/>
                <a:cs typeface="Calibri" panose="020F0502020204030204" pitchFamily="34" charset="0"/>
              </a:rPr>
              <a:t>distinctive</a:t>
            </a:r>
            <a:r>
              <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rPr>
              <a:t> name – Jesus -“the Lord saves” (Matthew 1:21-23)</a:t>
            </a:r>
          </a:p>
          <a:p>
            <a:pPr marL="2000250" lvl="2" indent="-857250">
              <a:buFont typeface="+mj-lt"/>
              <a:buAutoNum type="arabicPeriod"/>
            </a:pPr>
            <a:r>
              <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rPr>
              <a:t>The Son’s </a:t>
            </a:r>
            <a:r>
              <a:rPr lang="en-US" sz="2800" i="0" u="sng" dirty="0">
                <a:solidFill>
                  <a:schemeClr val="tx1"/>
                </a:solidFill>
                <a:latin typeface="Calibri" panose="020F0502020204030204" pitchFamily="34" charset="0"/>
                <a:ea typeface="Calibri" panose="020F0502020204030204" pitchFamily="34" charset="0"/>
                <a:cs typeface="Calibri" panose="020F0502020204030204" pitchFamily="34" charset="0"/>
              </a:rPr>
              <a:t>distinguish</a:t>
            </a:r>
            <a:r>
              <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rPr>
              <a:t> title – “Christ” - Hebrew, “Messiah” – anointed or appointed one of God (Matthew 16:16)</a:t>
            </a:r>
          </a:p>
          <a:p>
            <a:pPr marL="2000250" lvl="2" indent="-857250">
              <a:buFont typeface="+mj-lt"/>
              <a:buAutoNum type="arabicPeriod"/>
            </a:pPr>
            <a:r>
              <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rPr>
              <a:t>The Son’s </a:t>
            </a:r>
            <a:r>
              <a:rPr lang="en-US" sz="2800" i="0" u="sng" dirty="0">
                <a:solidFill>
                  <a:schemeClr val="tx1"/>
                </a:solidFill>
                <a:latin typeface="Calibri" panose="020F0502020204030204" pitchFamily="34" charset="0"/>
                <a:ea typeface="Calibri" panose="020F0502020204030204" pitchFamily="34" charset="0"/>
                <a:cs typeface="Calibri" panose="020F0502020204030204" pitchFamily="34" charset="0"/>
              </a:rPr>
              <a:t>divine</a:t>
            </a:r>
            <a:r>
              <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rPr>
              <a:t> designation – “Lord” – Master/Ruler and used to translate the OT name Yahweh.</a:t>
            </a:r>
          </a:p>
          <a:p>
            <a:pPr marL="1600200" lvl="1" indent="-857250">
              <a:buFont typeface="+mj-lt"/>
              <a:buAutoNum type="alphaUcPeriod"/>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The Son’s dual nature</a:t>
            </a:r>
          </a:p>
          <a:p>
            <a:pPr marL="2000250" lvl="2" indent="-857250">
              <a:buFont typeface="+mj-lt"/>
              <a:buAutoNum type="arabicPeriod"/>
            </a:pPr>
            <a:r>
              <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rPr>
              <a:t>The Son of Man (3)</a:t>
            </a:r>
          </a:p>
        </p:txBody>
      </p:sp>
    </p:spTree>
    <p:extLst>
      <p:ext uri="{BB962C8B-B14F-4D97-AF65-F5344CB8AC3E}">
        <p14:creationId xmlns:p14="http://schemas.microsoft.com/office/powerpoint/2010/main" val="167014774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20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20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20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20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20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fade">
                                      <p:cBhvr>
                                        <p:cTn id="32"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12 When your days are complete and you lie down with your fathers, I will raise up your descendant after you, who will come forth from you, and I will establish his kingdom. 13 He shall build a house for My name, and I will establish the throne of his kingdom forever.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Samuel 7:12-13</a:t>
            </a:r>
          </a:p>
        </p:txBody>
      </p:sp>
    </p:spTree>
    <p:extLst>
      <p:ext uri="{BB962C8B-B14F-4D97-AF65-F5344CB8AC3E}">
        <p14:creationId xmlns:p14="http://schemas.microsoft.com/office/powerpoint/2010/main" val="2112136812"/>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22 [God] raised up David to be their king, concerning whom He also testified and said, 'I HAVE FOUND DAVID the son of Jesse, A MAN AFTER MY HEART, who will do all My will.' 23 From the descendants of this man, according to promise, God has brought to Israel a Savior, Jesus,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Acts 13:22-23</a:t>
            </a:r>
          </a:p>
        </p:txBody>
      </p:sp>
    </p:spTree>
    <p:extLst>
      <p:ext uri="{BB962C8B-B14F-4D97-AF65-F5344CB8AC3E}">
        <p14:creationId xmlns:p14="http://schemas.microsoft.com/office/powerpoint/2010/main" val="3230477635"/>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14 Therefore, since the children share in flesh and blood, He Himself [Jesus] likewise also partook of the same, that through death He might render powerless him who had the power of death, that is, the devil, 15 and might free those who through fear of death were subject to slavery all their lives.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Hebrews 2:14-15</a:t>
            </a:r>
          </a:p>
        </p:txBody>
      </p:sp>
    </p:spTree>
    <p:extLst>
      <p:ext uri="{BB962C8B-B14F-4D97-AF65-F5344CB8AC3E}">
        <p14:creationId xmlns:p14="http://schemas.microsoft.com/office/powerpoint/2010/main" val="316542198"/>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Gospel of God</a:t>
            </a:r>
          </a:p>
        </p:txBody>
      </p:sp>
      <p:sp>
        <p:nvSpPr>
          <p:cNvPr id="2" name="Text Box 3">
            <a:extLst>
              <a:ext uri="{FF2B5EF4-FFF2-40B4-BE49-F238E27FC236}">
                <a16:creationId xmlns:a16="http://schemas.microsoft.com/office/drawing/2014/main" id="{4667E5B7-2E07-A65D-EAC9-47E3BBCFC93F}"/>
              </a:ext>
            </a:extLst>
          </p:cNvPr>
          <p:cNvSpPr txBox="1">
            <a:spLocks noChangeArrowheads="1"/>
          </p:cNvSpPr>
          <p:nvPr/>
        </p:nvSpPr>
        <p:spPr bwMode="auto">
          <a:xfrm>
            <a:off x="173038" y="915864"/>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indent="-857250">
              <a:buAutoNum type="romanUcPeriod"/>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The continuity of the Gospel (2)</a:t>
            </a:r>
          </a:p>
          <a:p>
            <a:pPr marL="857250" indent="-857250">
              <a:buAutoNum type="romanUcPeriod"/>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The content of the Gospel (3-4)</a:t>
            </a:r>
          </a:p>
          <a:p>
            <a:pPr marL="1600200" lvl="1" indent="-857250">
              <a:buFont typeface="+mj-lt"/>
              <a:buAutoNum type="alphaUcPeriod"/>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The Son’s description</a:t>
            </a:r>
          </a:p>
          <a:p>
            <a:pPr marL="2000250" lvl="2" indent="-857250">
              <a:buFont typeface="+mj-lt"/>
              <a:buAutoNum type="arabicPeriod"/>
            </a:pPr>
            <a:r>
              <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rPr>
              <a:t>The Son’s </a:t>
            </a:r>
            <a:r>
              <a:rPr lang="en-US" sz="2800" i="0" u="sng" dirty="0">
                <a:solidFill>
                  <a:schemeClr val="tx1"/>
                </a:solidFill>
                <a:latin typeface="Calibri" panose="020F0502020204030204" pitchFamily="34" charset="0"/>
                <a:ea typeface="Calibri" panose="020F0502020204030204" pitchFamily="34" charset="0"/>
                <a:cs typeface="Calibri" panose="020F0502020204030204" pitchFamily="34" charset="0"/>
              </a:rPr>
              <a:t>distinctive</a:t>
            </a:r>
            <a:r>
              <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rPr>
              <a:t> name – Jesus -“the Lord saves” (Matthew 1:21-23)</a:t>
            </a:r>
          </a:p>
          <a:p>
            <a:pPr marL="2000250" lvl="2" indent="-857250">
              <a:buFont typeface="+mj-lt"/>
              <a:buAutoNum type="arabicPeriod"/>
            </a:pPr>
            <a:r>
              <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rPr>
              <a:t>The Son’s </a:t>
            </a:r>
            <a:r>
              <a:rPr lang="en-US" sz="2800" i="0" u="sng" dirty="0">
                <a:solidFill>
                  <a:schemeClr val="tx1"/>
                </a:solidFill>
                <a:latin typeface="Calibri" panose="020F0502020204030204" pitchFamily="34" charset="0"/>
                <a:ea typeface="Calibri" panose="020F0502020204030204" pitchFamily="34" charset="0"/>
                <a:cs typeface="Calibri" panose="020F0502020204030204" pitchFamily="34" charset="0"/>
              </a:rPr>
              <a:t>distinguish</a:t>
            </a:r>
            <a:r>
              <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rPr>
              <a:t> title – “Christ” - Hebrew, “Messiah” – anointed or appointed one of God (Matthew 16:16)</a:t>
            </a:r>
          </a:p>
          <a:p>
            <a:pPr marL="2000250" lvl="2" indent="-857250">
              <a:buFont typeface="+mj-lt"/>
              <a:buAutoNum type="arabicPeriod"/>
            </a:pPr>
            <a:r>
              <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rPr>
              <a:t>The Son’s </a:t>
            </a:r>
            <a:r>
              <a:rPr lang="en-US" sz="2800" i="0" u="sng" dirty="0">
                <a:solidFill>
                  <a:schemeClr val="tx1"/>
                </a:solidFill>
                <a:latin typeface="Calibri" panose="020F0502020204030204" pitchFamily="34" charset="0"/>
                <a:ea typeface="Calibri" panose="020F0502020204030204" pitchFamily="34" charset="0"/>
                <a:cs typeface="Calibri" panose="020F0502020204030204" pitchFamily="34" charset="0"/>
              </a:rPr>
              <a:t>divine</a:t>
            </a:r>
            <a:r>
              <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rPr>
              <a:t> designation – “Lord” – Master/Ruler and used to translate the OT name Yahweh.</a:t>
            </a:r>
          </a:p>
          <a:p>
            <a:pPr marL="1600200" lvl="1" indent="-857250">
              <a:buFont typeface="+mj-lt"/>
              <a:buAutoNum type="alphaUcPeriod"/>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The Son’s dual nature</a:t>
            </a:r>
          </a:p>
          <a:p>
            <a:pPr marL="2000250" lvl="2" indent="-857250">
              <a:buFont typeface="+mj-lt"/>
              <a:buAutoNum type="arabicPeriod"/>
            </a:pPr>
            <a:r>
              <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rPr>
              <a:t>The Son of Man (3)</a:t>
            </a:r>
          </a:p>
          <a:p>
            <a:pPr marL="2000250" lvl="2" indent="-857250">
              <a:buFont typeface="+mj-lt"/>
              <a:buAutoNum type="arabicPeriod"/>
            </a:pPr>
            <a:r>
              <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rPr>
              <a:t>The Son of God (4)</a:t>
            </a:r>
          </a:p>
        </p:txBody>
      </p:sp>
    </p:spTree>
    <p:extLst>
      <p:ext uri="{BB962C8B-B14F-4D97-AF65-F5344CB8AC3E}">
        <p14:creationId xmlns:p14="http://schemas.microsoft.com/office/powerpoint/2010/main" val="26646227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2">
                                            <p:txEl>
                                              <p:pRg st="8" end="8"/>
                                            </p:txEl>
                                          </p:spTgt>
                                        </p:tgtEl>
                                        <p:attrNameLst>
                                          <p:attrName>style.visibility</p:attrName>
                                        </p:attrNameLst>
                                      </p:cBhvr>
                                      <p:to>
                                        <p:strVal val="visible"/>
                                      </p:to>
                                    </p:set>
                                    <p:animEffect transition="in" filter="fade">
                                      <p:cBhvr>
                                        <p:cTn id="7" dur="2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6784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300" b="0" i="1" dirty="0">
                <a:solidFill>
                  <a:schemeClr val="tx1"/>
                </a:solidFill>
                <a:effectLst/>
                <a:latin typeface="Calibri" panose="020F0502020204030204" pitchFamily="34" charset="0"/>
                <a:ea typeface="Times New Roman" panose="02020603050405020304" pitchFamily="18" charset="0"/>
              </a:rPr>
              <a:t>1 Paul, a bond-servant of Christ Jesus, called as an apostle, set apart for the gospel of God, 2 which He promised beforehand through His prophets in the holy Scriptures, 3 concerning His Son, who was born of a descendant of David according to the flesh, 4 who was declared the Son of God with power by the resurrection from the dead, according to the Spirit of holiness, Jesus Christ our Lord, 5 through whom we have received grace and apostleship to bring about the obedience of faith among all the Gentiles for His name's sake, 6 among whom you also are the called of Jesus Christ; 7 to all who are beloved of God in Rome, called as saints: Grace to you and peace from God our Father and the Lord Jesus Christ. </a:t>
            </a:r>
            <a:endParaRPr lang="en-US" sz="33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1:1-7</a:t>
            </a:r>
          </a:p>
        </p:txBody>
      </p:sp>
    </p:spTree>
    <p:extLst>
      <p:ext uri="{BB962C8B-B14F-4D97-AF65-F5344CB8AC3E}">
        <p14:creationId xmlns:p14="http://schemas.microsoft.com/office/powerpoint/2010/main" val="2558235489"/>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35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29 When they had carried out everything that was written concerning Him, they took Him down from the cross and laid Him in a tomb. 30 But God raised Him from the dead; 31 and for many days He appeared to those who came up with Him from Galilee to Jerusalem, the very ones who are now His witnesses to the people. 32 And we preach to you the good news of the promise made to the fathers, 33 that God has fulfilled this promise to those of us who are the descendants by raising Jesus.</a:t>
            </a:r>
            <a:endParaRPr lang="en-US" sz="3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Acts 13:29-33</a:t>
            </a:r>
          </a:p>
        </p:txBody>
      </p:sp>
    </p:spTree>
    <p:extLst>
      <p:ext uri="{BB962C8B-B14F-4D97-AF65-F5344CB8AC3E}">
        <p14:creationId xmlns:p14="http://schemas.microsoft.com/office/powerpoint/2010/main" val="4221590233"/>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And Jesus came up and spoke to them, saying, “All authority has been given to Me in heaven and on earth.”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Matthew 28:18</a:t>
            </a:r>
          </a:p>
        </p:txBody>
      </p:sp>
    </p:spTree>
    <p:extLst>
      <p:ext uri="{BB962C8B-B14F-4D97-AF65-F5344CB8AC3E}">
        <p14:creationId xmlns:p14="http://schemas.microsoft.com/office/powerpoint/2010/main" val="1588711211"/>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Times New Roman" panose="02020603050405020304" pitchFamily="18" charset="0"/>
              </a:rPr>
              <a:t>3 concerning His Son, who was born of a descendant of David </a:t>
            </a:r>
            <a:r>
              <a:rPr lang="en-US" sz="4400" i="1" u="sng" dirty="0">
                <a:solidFill>
                  <a:schemeClr val="tx1"/>
                </a:solidFill>
                <a:effectLst/>
                <a:latin typeface="Calibri" panose="020F0502020204030204" pitchFamily="34" charset="0"/>
                <a:ea typeface="Times New Roman" panose="02020603050405020304" pitchFamily="18" charset="0"/>
              </a:rPr>
              <a:t>according to the flesh</a:t>
            </a:r>
            <a:r>
              <a:rPr lang="en-US" sz="4400" b="0" i="1" dirty="0">
                <a:solidFill>
                  <a:schemeClr val="tx1"/>
                </a:solidFill>
                <a:effectLst/>
                <a:latin typeface="Calibri" panose="020F0502020204030204" pitchFamily="34" charset="0"/>
                <a:ea typeface="Times New Roman" panose="02020603050405020304" pitchFamily="18" charset="0"/>
              </a:rPr>
              <a:t>, 4 who was declared the Son of God with power by the resurrection from the dead, </a:t>
            </a:r>
            <a:r>
              <a:rPr lang="en-US" sz="4400" i="1" u="sng" dirty="0">
                <a:solidFill>
                  <a:schemeClr val="tx1"/>
                </a:solidFill>
                <a:effectLst/>
                <a:latin typeface="Calibri" panose="020F0502020204030204" pitchFamily="34" charset="0"/>
                <a:ea typeface="Times New Roman" panose="02020603050405020304" pitchFamily="18" charset="0"/>
              </a:rPr>
              <a:t>according to the Spirit of holiness</a:t>
            </a:r>
            <a:r>
              <a:rPr lang="en-US" sz="4400" b="0" i="1" dirty="0">
                <a:solidFill>
                  <a:schemeClr val="tx1"/>
                </a:solidFill>
                <a:effectLst/>
                <a:latin typeface="Calibri" panose="020F0502020204030204" pitchFamily="34" charset="0"/>
                <a:ea typeface="Times New Roman" panose="02020603050405020304" pitchFamily="18" charset="0"/>
              </a:rPr>
              <a:t>, Jesus Christ our Lord</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1:3-4</a:t>
            </a:r>
          </a:p>
        </p:txBody>
      </p:sp>
      <p:sp>
        <p:nvSpPr>
          <p:cNvPr id="2" name="Text Box 3">
            <a:extLst>
              <a:ext uri="{FF2B5EF4-FFF2-40B4-BE49-F238E27FC236}">
                <a16:creationId xmlns:a16="http://schemas.microsoft.com/office/drawing/2014/main" id="{F99AEB2D-5818-0727-D3E6-9E3609FEAF62}"/>
              </a:ext>
            </a:extLst>
          </p:cNvPr>
          <p:cNvSpPr txBox="1">
            <a:spLocks noChangeArrowheads="1"/>
          </p:cNvSpPr>
          <p:nvPr/>
        </p:nvSpPr>
        <p:spPr bwMode="auto">
          <a:xfrm>
            <a:off x="144463" y="4932807"/>
            <a:ext cx="118056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ctr">
              <a:spcBef>
                <a:spcPts val="0"/>
              </a:spcBef>
              <a:spcAft>
                <a:spcPts val="0"/>
              </a:spcAft>
            </a:pPr>
            <a:r>
              <a:rPr lang="en-US" sz="3600" b="0" i="0" dirty="0">
                <a:solidFill>
                  <a:schemeClr val="tx1"/>
                </a:solidFill>
                <a:effectLst/>
                <a:latin typeface="Arial" panose="020B0604020202020204" pitchFamily="34" charset="0"/>
                <a:ea typeface="Times New Roman" panose="02020603050405020304" pitchFamily="18" charset="0"/>
              </a:rPr>
              <a:t>Do you believe in the Son of God,</a:t>
            </a:r>
          </a:p>
          <a:p>
            <a:pPr marL="0" marR="0" algn="ctr">
              <a:spcBef>
                <a:spcPts val="0"/>
              </a:spcBef>
              <a:spcAft>
                <a:spcPts val="0"/>
              </a:spcAft>
            </a:pPr>
            <a:r>
              <a:rPr lang="en-US" sz="3600" b="0" i="0" dirty="0">
                <a:solidFill>
                  <a:schemeClr val="tx1"/>
                </a:solidFill>
                <a:effectLst/>
                <a:latin typeface="Arial" panose="020B0604020202020204" pitchFamily="34" charset="0"/>
                <a:ea typeface="Times New Roman" panose="02020603050405020304" pitchFamily="18" charset="0"/>
              </a:rPr>
              <a:t>Jesus Christ our Lord?</a:t>
            </a:r>
            <a:endParaRPr lang="en-US" sz="3600" b="0" i="0" dirty="0">
              <a:solidFill>
                <a:schemeClr val="tx1"/>
              </a:solidFill>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7338285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7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latin typeface="Abadi" panose="020B0604020104020204" pitchFamily="34" charset="0"/>
              </a:rPr>
              <a:t>The Gospel According to God (Part 1)</a:t>
            </a:r>
            <a:endParaRPr lang="en-US" sz="3900" b="1" dirty="0">
              <a:solidFill>
                <a:schemeClr val="tx1"/>
              </a:solidFill>
              <a:latin typeface="Abadi" panose="020B0604020104020204" pitchFamily="34" charset="0"/>
            </a:endParaRPr>
          </a:p>
          <a:p>
            <a:pPr algn="ctr"/>
            <a:r>
              <a:rPr lang="en-US" sz="3600" b="1" dirty="0">
                <a:solidFill>
                  <a:schemeClr val="tx1"/>
                </a:solidFill>
                <a:latin typeface="Avenir Next LT Pro Light" panose="020B0304020202020204" pitchFamily="34" charset="0"/>
              </a:rPr>
              <a:t>Romans 1:1b-7</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November 12, 2023</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384950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19 go, therefore, and make disciples of all the nations, baptizing them in the name of the Father and the Son and the Holy Spirit, 20 teaching them to follow all that I commanded you; and behold, I am with you always, to the end of the age.</a:t>
            </a:r>
            <a:endParaRPr lang="en-US" sz="4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Matthew 28:19-20</a:t>
            </a:r>
          </a:p>
        </p:txBody>
      </p:sp>
    </p:spTree>
    <p:extLst>
      <p:ext uri="{BB962C8B-B14F-4D97-AF65-F5344CB8AC3E}">
        <p14:creationId xmlns:p14="http://schemas.microsoft.com/office/powerpoint/2010/main" val="2124194613"/>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Times New Roman" panose="02020603050405020304" pitchFamily="18" charset="0"/>
              </a:rPr>
              <a:t>But you will receive power when the Holy Spirit has come upon you; and you shall be My witnesses both in Jerusalem and in all Judea, and Samaria, and as far as the remotest part of the earth.</a:t>
            </a:r>
            <a:endParaRPr lang="en-US" sz="4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Acts 1:8</a:t>
            </a:r>
          </a:p>
        </p:txBody>
      </p:sp>
    </p:spTree>
    <p:extLst>
      <p:ext uri="{BB962C8B-B14F-4D97-AF65-F5344CB8AC3E}">
        <p14:creationId xmlns:p14="http://schemas.microsoft.com/office/powerpoint/2010/main" val="210830553"/>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Times New Roman" panose="02020603050405020304" pitchFamily="18" charset="0"/>
              </a:rPr>
              <a:t>Paul, a bond-servant of Christ Jesus, called as an apostle, set apart for </a:t>
            </a:r>
            <a:r>
              <a:rPr lang="en-US" sz="4400" i="1" dirty="0">
                <a:solidFill>
                  <a:schemeClr val="tx1"/>
                </a:solidFill>
                <a:effectLst/>
                <a:latin typeface="Calibri" panose="020F0502020204030204" pitchFamily="34" charset="0"/>
                <a:ea typeface="Times New Roman" panose="02020603050405020304" pitchFamily="18" charset="0"/>
              </a:rPr>
              <a:t>the gospel of God</a:t>
            </a:r>
            <a:r>
              <a:rPr lang="en-US" sz="4400" b="0" i="1" dirty="0">
                <a:solidFill>
                  <a:schemeClr val="tx1"/>
                </a:solidFill>
                <a:effectLst/>
                <a:latin typeface="Calibri" panose="020F0502020204030204" pitchFamily="34" charset="0"/>
                <a:ea typeface="Times New Roman" panose="02020603050405020304" pitchFamily="18" charset="0"/>
              </a:rPr>
              <a:t>…</a:t>
            </a:r>
            <a:endParaRPr lang="en-US" sz="4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1:1</a:t>
            </a:r>
          </a:p>
        </p:txBody>
      </p:sp>
    </p:spTree>
    <p:extLst>
      <p:ext uri="{BB962C8B-B14F-4D97-AF65-F5344CB8AC3E}">
        <p14:creationId xmlns:p14="http://schemas.microsoft.com/office/powerpoint/2010/main" val="3472099371"/>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340615" y="1001268"/>
            <a:ext cx="1155611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AutoNum type="romanUcPeriod"/>
            </a:pPr>
            <a:r>
              <a:rPr lang="en-US" sz="4400" b="0" i="0" dirty="0">
                <a:solidFill>
                  <a:schemeClr val="tx1"/>
                </a:solidFill>
                <a:latin typeface="Calibri" panose="020F0502020204030204" pitchFamily="34" charset="0"/>
                <a:ea typeface="Calibri" panose="020F0502020204030204" pitchFamily="34" charset="0"/>
                <a:cs typeface="Calibri" panose="020F0502020204030204" pitchFamily="34" charset="0"/>
              </a:rPr>
              <a:t>The Continuity of the Gospel (2)</a:t>
            </a:r>
          </a:p>
          <a:p>
            <a:pPr marL="571500" lvl="0" indent="-571500">
              <a:buAutoNum type="romanUcPeriod"/>
            </a:pPr>
            <a:r>
              <a:rPr lang="en-US" sz="4400" b="0" i="0" dirty="0">
                <a:solidFill>
                  <a:schemeClr val="tx1"/>
                </a:solidFill>
                <a:latin typeface="Calibri" panose="020F0502020204030204" pitchFamily="34" charset="0"/>
                <a:ea typeface="Calibri" panose="020F0502020204030204" pitchFamily="34" charset="0"/>
                <a:cs typeface="Calibri" panose="020F0502020204030204" pitchFamily="34" charset="0"/>
              </a:rPr>
              <a:t>The Content of the Gospel (3-4)</a:t>
            </a:r>
          </a:p>
          <a:p>
            <a:pPr marL="571500" lvl="0" indent="-571500">
              <a:buAutoNum type="romanUcPeriod"/>
            </a:pPr>
            <a:r>
              <a:rPr lang="en-US" sz="4400" b="0" i="0" dirty="0">
                <a:solidFill>
                  <a:schemeClr val="tx1"/>
                </a:solidFill>
                <a:latin typeface="Calibri" panose="020F0502020204030204" pitchFamily="34" charset="0"/>
                <a:ea typeface="Calibri" panose="020F0502020204030204" pitchFamily="34" charset="0"/>
                <a:cs typeface="Calibri" panose="020F0502020204030204" pitchFamily="34" charset="0"/>
              </a:rPr>
              <a:t>The Commission of the Gospel (5)</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Outline of Romans 1:2-7</a:t>
            </a:r>
          </a:p>
        </p:txBody>
      </p:sp>
    </p:spTree>
    <p:extLst>
      <p:ext uri="{BB962C8B-B14F-4D97-AF65-F5344CB8AC3E}">
        <p14:creationId xmlns:p14="http://schemas.microsoft.com/office/powerpoint/2010/main" val="137158709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500"/>
                            </p:stCondLst>
                            <p:childTnLst>
                              <p:par>
                                <p:cTn id="9" presetID="10" presetClass="entr" presetSubtype="0" fill="hold" grpId="0" nodeType="afterEffect">
                                  <p:stCondLst>
                                    <p:cond delay="7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par>
                          <p:cTn id="12" fill="hold">
                            <p:stCondLst>
                              <p:cond delay="5500"/>
                            </p:stCondLst>
                            <p:childTnLst>
                              <p:par>
                                <p:cTn id="13" presetID="10" presetClass="entr" presetSubtype="0" fill="hold" grpId="0" nodeType="afterEffect">
                                  <p:stCondLst>
                                    <p:cond delay="75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Gospel of God</a:t>
            </a:r>
          </a:p>
        </p:txBody>
      </p:sp>
      <p:sp>
        <p:nvSpPr>
          <p:cNvPr id="2" name="Text Box 3">
            <a:extLst>
              <a:ext uri="{FF2B5EF4-FFF2-40B4-BE49-F238E27FC236}">
                <a16:creationId xmlns:a16="http://schemas.microsoft.com/office/drawing/2014/main" id="{4667E5B7-2E07-A65D-EAC9-47E3BBCFC93F}"/>
              </a:ext>
            </a:extLst>
          </p:cNvPr>
          <p:cNvSpPr txBox="1">
            <a:spLocks noChangeArrowheads="1"/>
          </p:cNvSpPr>
          <p:nvPr/>
        </p:nvSpPr>
        <p:spPr bwMode="auto">
          <a:xfrm>
            <a:off x="173038" y="915864"/>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indent="-857250">
              <a:buAutoNum type="romanUcPeriod"/>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The continuity of the Gospel (2)</a:t>
            </a:r>
          </a:p>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which He promised beforehand through His prophets in the holy Scriptures</a:t>
            </a:r>
          </a:p>
        </p:txBody>
      </p:sp>
    </p:spTree>
    <p:extLst>
      <p:ext uri="{BB962C8B-B14F-4D97-AF65-F5344CB8AC3E}">
        <p14:creationId xmlns:p14="http://schemas.microsoft.com/office/powerpoint/2010/main" val="29015953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par>
                          <p:cTn id="8" fill="hold">
                            <p:stCondLst>
                              <p:cond delay="2250"/>
                            </p:stCondLst>
                            <p:childTnLst>
                              <p:par>
                                <p:cTn id="9" presetID="10" presetClass="entr" presetSubtype="0" fill="hold" grpId="0" nodeType="afterEffect">
                                  <p:stCondLst>
                                    <p:cond delay="75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Scripture, foreseeing that God would justify the Gentiles by faith, preached the gospel beforehand to Abraham, saying, "ALL THE NATIONS WILL BE BLESSED IN YOU."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Galatians 3:8</a:t>
            </a:r>
          </a:p>
        </p:txBody>
      </p:sp>
    </p:spTree>
    <p:extLst>
      <p:ext uri="{BB962C8B-B14F-4D97-AF65-F5344CB8AC3E}">
        <p14:creationId xmlns:p14="http://schemas.microsoft.com/office/powerpoint/2010/main" val="3187345710"/>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627632"/>
            <a:ext cx="11805602"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And I [the LORD] will put enmity between you and the woman, and between your seed and her seed; He [this promised Seed] shall bruise [or crush] you on the head, And you shall bruise him on the heel."</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1261884"/>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Genesis 3:15</a:t>
            </a:r>
          </a:p>
          <a:p>
            <a:pPr algn="ctr"/>
            <a:r>
              <a:rPr lang="en-US" sz="3600" i="1" dirty="0">
                <a:latin typeface="Arial" panose="020B0604020202020204" pitchFamily="34" charset="0"/>
                <a:cs typeface="Arial" panose="020B0604020202020204" pitchFamily="34" charset="0"/>
              </a:rPr>
              <a:t>The protoevangelium – “first gospel”</a:t>
            </a:r>
          </a:p>
        </p:txBody>
      </p:sp>
    </p:spTree>
    <p:extLst>
      <p:ext uri="{BB962C8B-B14F-4D97-AF65-F5344CB8AC3E}">
        <p14:creationId xmlns:p14="http://schemas.microsoft.com/office/powerpoint/2010/main" val="763223861"/>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docProps/app.xml><?xml version="1.0" encoding="utf-8"?>
<Properties xmlns="http://schemas.openxmlformats.org/officeDocument/2006/extended-properties" xmlns:vt="http://schemas.openxmlformats.org/officeDocument/2006/docPropsVTypes">
  <Template>Damask</Template>
  <TotalTime>11818</TotalTime>
  <Words>1377</Words>
  <Application>Microsoft Office PowerPoint</Application>
  <PresentationFormat>Widescreen</PresentationFormat>
  <Paragraphs>73</Paragraphs>
  <Slides>23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Abadi</vt:lpstr>
      <vt:lpstr>Arial</vt:lpstr>
      <vt:lpstr>Arial Nova Light</vt:lpstr>
      <vt:lpstr>Avenir Next LT Pro Light</vt:lpstr>
      <vt:lpstr>Bookman Old Style</vt:lpstr>
      <vt:lpstr>Calibri</vt:lpstr>
      <vt:lpstr>Rockwell</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38</cp:revision>
  <dcterms:created xsi:type="dcterms:W3CDTF">2022-12-30T16:15:56Z</dcterms:created>
  <dcterms:modified xsi:type="dcterms:W3CDTF">2023-11-11T17:46:56Z</dcterms:modified>
</cp:coreProperties>
</file>